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9"/>
  </p:notesMasterIdLst>
  <p:sldIdLst>
    <p:sldId id="256" r:id="rId2"/>
    <p:sldId id="260" r:id="rId3"/>
    <p:sldId id="261" r:id="rId4"/>
    <p:sldId id="258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Red Hat Display" panose="020B0604020202020204" charset="0"/>
      <p:regular r:id="rId20"/>
      <p:bold r:id="rId21"/>
      <p:italic r:id="rId22"/>
      <p:boldItalic r:id="rId23"/>
    </p:embeddedFont>
    <p:embeddedFont>
      <p:font typeface="Red Hat Display Medium" panose="020B0604020202020204" charset="0"/>
      <p:regular r:id="rId24"/>
      <p:bold r:id="rId25"/>
      <p:italic r:id="rId26"/>
      <p:boldItalic r:id="rId27"/>
    </p:embeddedFont>
    <p:embeddedFont>
      <p:font typeface="Red Hat Display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4E6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604acd9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604acd9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619BC6F1-205D-96E1-ABF5-1D7FAAC0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3ED23689-D427-8F1B-E58B-FD477E4E2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88C88A55-4E11-8A4D-AE29-4BE009FE82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1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29F30156-7608-9C43-158A-60351C0B8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E537DAC9-94B1-437F-1953-A8DD41D7B2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1B232F62-48C7-1139-3A43-3C8284FB24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5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FC21D50-ACE2-610F-92E1-2DB2558A0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CE3C8433-289A-1F8C-078D-6F7A86656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928D45B1-64FD-2041-E97A-4171D44623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76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DC56537D-57F9-5A09-CDAD-272B6958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9C339487-4915-1767-CE0F-756727580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9DBCC336-8D4A-5249-ADDE-EE71F942A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50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E8DD7716-D787-BD9F-4F0B-03DC311D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C9788446-9620-88A9-EDFC-A1BC81770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67E41E7C-D893-DE5E-249A-5FB0B212B1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59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5E37CCC0-7234-DA78-71A8-DB9B4B193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3E8A0913-B5E6-7CCE-5D21-41BEA1284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076AB29B-0167-F8AB-1D7D-080EB0A66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503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FD20B544-F192-21D7-A22D-90015BFE2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09539E25-C123-EB15-F731-1B4DF6FED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96CE1D85-6518-2F77-863D-43582A285C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32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9526E59D-1031-1BF6-D20E-C719E53EB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11EBD342-4556-2436-9F1A-E27170F00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FF68C98F-2B9D-0A3B-87B7-41F7E1646E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68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1CA2815C-51EC-67CC-6132-8FAB55F8D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879C9C38-C105-E937-FAA2-B9DA27C60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058F0D15-6597-3874-3499-7BF0B11BB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0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B9E5F850-33D6-3A4E-2833-0F5ED77C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F193FD4D-A1D7-A99E-A6DD-2252F5C2FC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983371DB-687A-C4FC-E8B6-9D4B2458F4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07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34F36A7A-5D7E-597B-7DA6-1CD60667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53C902DF-BC16-4FF2-96DC-5F9987C75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34457941-AA1B-E9D7-0C71-6F47F0A5B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18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ABB0162-BA88-DC70-20F0-F4550BEA0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F31A81CF-E711-7EFF-E089-C4BB1BF9C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E87D3391-EFAC-F22D-AD10-F1692CA8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26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3723CC6-DA5A-EE2E-1830-294D8710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E5333E35-23F5-D31F-6D31-1B10D1EAD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EB5D26F7-B0AD-8C5A-1F35-66D1DBA6F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5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3E0F2DD8-B853-6AE9-E792-716E6DC1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D6E67635-056D-08E2-4633-3003114DA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00E65346-26ED-F8ED-BC50-E4CC586B66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99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51A7BE5-A446-6348-3D38-24DB858D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693a8f81d5_0_0:notes">
            <a:extLst>
              <a:ext uri="{FF2B5EF4-FFF2-40B4-BE49-F238E27FC236}">
                <a16:creationId xmlns:a16="http://schemas.microsoft.com/office/drawing/2014/main" id="{F7C62BF1-6058-3AA1-5B64-50A03AAE4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693a8f81d5_0_0:notes">
            <a:extLst>
              <a:ext uri="{FF2B5EF4-FFF2-40B4-BE49-F238E27FC236}">
                <a16:creationId xmlns:a16="http://schemas.microsoft.com/office/drawing/2014/main" id="{15E0A3C0-59B9-FB76-BE3D-BA9BBA77F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0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0500" y="0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10500" y="2040871"/>
            <a:ext cx="6099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" y="3061484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0500" y="1020429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" y="0"/>
            <a:ext cx="8124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10505" y="3061475"/>
            <a:ext cx="609900" cy="1042800"/>
          </a:xfrm>
          <a:prstGeom prst="snip2DiagRect">
            <a:avLst>
              <a:gd name="adj1" fmla="val 0"/>
              <a:gd name="adj2" fmla="val 396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" y="2040871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1" y="1020418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" y="4100578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0502" y="4100581"/>
            <a:ext cx="6099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420399" y="0"/>
            <a:ext cx="4320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420399" y="2040871"/>
            <a:ext cx="432000" cy="1020600"/>
          </a:xfrm>
          <a:prstGeom prst="snip2DiagRect">
            <a:avLst>
              <a:gd name="adj1" fmla="val 0"/>
              <a:gd name="adj2" fmla="val 396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420399" y="1020429"/>
            <a:ext cx="4320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420401" y="3061475"/>
            <a:ext cx="4320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420400" y="4100581"/>
            <a:ext cx="4320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" name="Google Shape;25;p2"/>
          <p:cNvSpPr txBox="1">
            <a:spLocks noGrp="1"/>
          </p:cNvSpPr>
          <p:nvPr>
            <p:ph type="title"/>
          </p:nvPr>
        </p:nvSpPr>
        <p:spPr>
          <a:xfrm>
            <a:off x="3154650" y="3235981"/>
            <a:ext cx="57609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154650" y="3875775"/>
            <a:ext cx="57609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">
  <p:cSld name="CUSTOM_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subTitle" idx="1"/>
          </p:nvPr>
        </p:nvSpPr>
        <p:spPr>
          <a:xfrm>
            <a:off x="4590850" y="2481900"/>
            <a:ext cx="1222800" cy="370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>
            <a:off x="4590850" y="3812700"/>
            <a:ext cx="1222800" cy="370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3"/>
          </p:nvPr>
        </p:nvSpPr>
        <p:spPr>
          <a:xfrm>
            <a:off x="4590850" y="1151100"/>
            <a:ext cx="1222800" cy="370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228600" y="420025"/>
            <a:ext cx="29262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3849550" y="1151100"/>
            <a:ext cx="741300" cy="1330800"/>
          </a:xfrm>
          <a:prstGeom prst="snip2DiagRect">
            <a:avLst>
              <a:gd name="adj1" fmla="val 0"/>
              <a:gd name="adj2" fmla="val 39159"/>
            </a:avLst>
          </a:pr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3849550" y="2481900"/>
            <a:ext cx="741300" cy="1330800"/>
          </a:xfrm>
          <a:prstGeom prst="snip2DiagRect">
            <a:avLst>
              <a:gd name="adj1" fmla="val 0"/>
              <a:gd name="adj2" fmla="val 39159"/>
            </a:avLst>
          </a:pr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3849550" y="-179700"/>
            <a:ext cx="741300" cy="1330800"/>
          </a:xfrm>
          <a:prstGeom prst="snip2DiagRect">
            <a:avLst>
              <a:gd name="adj1" fmla="val 0"/>
              <a:gd name="adj2" fmla="val 39159"/>
            </a:avLst>
          </a:pr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3849550" y="3812700"/>
            <a:ext cx="741300" cy="1330800"/>
          </a:xfrm>
          <a:prstGeom prst="snip2DiagRect">
            <a:avLst>
              <a:gd name="adj1" fmla="val 0"/>
              <a:gd name="adj2" fmla="val 39159"/>
            </a:avLst>
          </a:prstGeom>
          <a:solidFill>
            <a:schemeClr val="dk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4"/>
          </p:nvPr>
        </p:nvSpPr>
        <p:spPr>
          <a:xfrm>
            <a:off x="6080700" y="1199945"/>
            <a:ext cx="2834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5"/>
          </p:nvPr>
        </p:nvSpPr>
        <p:spPr>
          <a:xfrm>
            <a:off x="6080700" y="2530745"/>
            <a:ext cx="2834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6"/>
          </p:nvPr>
        </p:nvSpPr>
        <p:spPr>
          <a:xfrm>
            <a:off x="6080700" y="3861545"/>
            <a:ext cx="2834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 w/ text">
  <p:cSld name="CUSTOM_5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subTitle" idx="1"/>
          </p:nvPr>
        </p:nvSpPr>
        <p:spPr>
          <a:xfrm>
            <a:off x="229525" y="1803875"/>
            <a:ext cx="17763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2"/>
          </p:nvPr>
        </p:nvSpPr>
        <p:spPr>
          <a:xfrm>
            <a:off x="2427475" y="1803875"/>
            <a:ext cx="17763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3"/>
          </p:nvPr>
        </p:nvSpPr>
        <p:spPr>
          <a:xfrm>
            <a:off x="4622700" y="1803875"/>
            <a:ext cx="1776300" cy="29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4"/>
          </p:nvPr>
        </p:nvSpPr>
        <p:spPr>
          <a:xfrm>
            <a:off x="6813656" y="1803875"/>
            <a:ext cx="17763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body" idx="5"/>
          </p:nvPr>
        </p:nvSpPr>
        <p:spPr>
          <a:xfrm>
            <a:off x="561325" y="2353450"/>
            <a:ext cx="1566600" cy="18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6"/>
          </p:nvPr>
        </p:nvSpPr>
        <p:spPr>
          <a:xfrm>
            <a:off x="2757388" y="2353450"/>
            <a:ext cx="1566600" cy="18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7"/>
          </p:nvPr>
        </p:nvSpPr>
        <p:spPr>
          <a:xfrm>
            <a:off x="4958413" y="2353450"/>
            <a:ext cx="1566600" cy="18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Red Hat Display"/>
              <a:buChar char="■"/>
              <a:defRPr sz="800"/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8"/>
          </p:nvPr>
        </p:nvSpPr>
        <p:spPr>
          <a:xfrm>
            <a:off x="7146863" y="2353450"/>
            <a:ext cx="1566600" cy="18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Char char="■"/>
              <a:defRPr sz="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9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CUSTOM_5_2_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3" name="Google Shape;293;p15"/>
          <p:cNvSpPr txBox="1">
            <a:spLocks noGrp="1"/>
          </p:cNvSpPr>
          <p:nvPr>
            <p:ph type="subTitle" idx="2"/>
          </p:nvPr>
        </p:nvSpPr>
        <p:spPr>
          <a:xfrm>
            <a:off x="1977175" y="1698625"/>
            <a:ext cx="1369500" cy="29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subTitle" idx="3"/>
          </p:nvPr>
        </p:nvSpPr>
        <p:spPr>
          <a:xfrm>
            <a:off x="3623185" y="1698625"/>
            <a:ext cx="1369500" cy="29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4"/>
          </p:nvPr>
        </p:nvSpPr>
        <p:spPr>
          <a:xfrm>
            <a:off x="5465499" y="1698625"/>
            <a:ext cx="1369500" cy="29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subTitle" idx="5"/>
          </p:nvPr>
        </p:nvSpPr>
        <p:spPr>
          <a:xfrm>
            <a:off x="385125" y="2200600"/>
            <a:ext cx="15033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ubTitle" idx="6"/>
          </p:nvPr>
        </p:nvSpPr>
        <p:spPr>
          <a:xfrm>
            <a:off x="385125" y="2610850"/>
            <a:ext cx="15033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7"/>
          </p:nvPr>
        </p:nvSpPr>
        <p:spPr>
          <a:xfrm>
            <a:off x="385125" y="3024075"/>
            <a:ext cx="15033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subTitle" idx="8"/>
          </p:nvPr>
        </p:nvSpPr>
        <p:spPr>
          <a:xfrm>
            <a:off x="385125" y="3429650"/>
            <a:ext cx="15033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subTitle" idx="9"/>
          </p:nvPr>
        </p:nvSpPr>
        <p:spPr>
          <a:xfrm>
            <a:off x="385125" y="3848500"/>
            <a:ext cx="15033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3"/>
          </p:nvPr>
        </p:nvSpPr>
        <p:spPr>
          <a:xfrm>
            <a:off x="1977175" y="22006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subTitle" idx="14"/>
          </p:nvPr>
        </p:nvSpPr>
        <p:spPr>
          <a:xfrm>
            <a:off x="1977175" y="261085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subTitle" idx="15"/>
          </p:nvPr>
        </p:nvSpPr>
        <p:spPr>
          <a:xfrm>
            <a:off x="1977175" y="30222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6"/>
          </p:nvPr>
        </p:nvSpPr>
        <p:spPr>
          <a:xfrm>
            <a:off x="1977175" y="34370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7"/>
          </p:nvPr>
        </p:nvSpPr>
        <p:spPr>
          <a:xfrm>
            <a:off x="1977175" y="384945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subTitle" idx="18"/>
          </p:nvPr>
        </p:nvSpPr>
        <p:spPr>
          <a:xfrm>
            <a:off x="3623175" y="22006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19"/>
          </p:nvPr>
        </p:nvSpPr>
        <p:spPr>
          <a:xfrm>
            <a:off x="3623175" y="261085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20"/>
          </p:nvPr>
        </p:nvSpPr>
        <p:spPr>
          <a:xfrm>
            <a:off x="3623175" y="30222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21"/>
          </p:nvPr>
        </p:nvSpPr>
        <p:spPr>
          <a:xfrm>
            <a:off x="3623175" y="343700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22"/>
          </p:nvPr>
        </p:nvSpPr>
        <p:spPr>
          <a:xfrm>
            <a:off x="3623175" y="3849450"/>
            <a:ext cx="13695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subTitle" idx="23"/>
          </p:nvPr>
        </p:nvSpPr>
        <p:spPr>
          <a:xfrm>
            <a:off x="5465501" y="2200600"/>
            <a:ext cx="28707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24"/>
          </p:nvPr>
        </p:nvSpPr>
        <p:spPr>
          <a:xfrm>
            <a:off x="5465501" y="2610850"/>
            <a:ext cx="28707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25"/>
          </p:nvPr>
        </p:nvSpPr>
        <p:spPr>
          <a:xfrm>
            <a:off x="5465501" y="3022200"/>
            <a:ext cx="28707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26"/>
          </p:nvPr>
        </p:nvSpPr>
        <p:spPr>
          <a:xfrm>
            <a:off x="5465501" y="3437000"/>
            <a:ext cx="28707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subTitle" idx="27"/>
          </p:nvPr>
        </p:nvSpPr>
        <p:spPr>
          <a:xfrm>
            <a:off x="5465501" y="3849450"/>
            <a:ext cx="2870700" cy="4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highlights">
  <p:cSld name="CUSTOM_5_2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1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2"/>
          </p:nvPr>
        </p:nvSpPr>
        <p:spPr>
          <a:xfrm>
            <a:off x="229525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subTitle" idx="3"/>
          </p:nvPr>
        </p:nvSpPr>
        <p:spPr>
          <a:xfrm>
            <a:off x="2015702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2" name="Google Shape;322;p16"/>
          <p:cNvSpPr txBox="1">
            <a:spLocks noGrp="1"/>
          </p:cNvSpPr>
          <p:nvPr>
            <p:ph type="subTitle" idx="4"/>
          </p:nvPr>
        </p:nvSpPr>
        <p:spPr>
          <a:xfrm>
            <a:off x="3774602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5"/>
          </p:nvPr>
        </p:nvSpPr>
        <p:spPr>
          <a:xfrm>
            <a:off x="5616677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subTitle" idx="6"/>
          </p:nvPr>
        </p:nvSpPr>
        <p:spPr>
          <a:xfrm>
            <a:off x="7411452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5" name="Google Shape;325;p16"/>
          <p:cNvSpPr txBox="1">
            <a:spLocks noGrp="1"/>
          </p:cNvSpPr>
          <p:nvPr>
            <p:ph type="body" idx="7"/>
          </p:nvPr>
        </p:nvSpPr>
        <p:spPr>
          <a:xfrm>
            <a:off x="387584" y="2820600"/>
            <a:ext cx="12393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8"/>
          </p:nvPr>
        </p:nvSpPr>
        <p:spPr>
          <a:xfrm>
            <a:off x="2164609" y="2820600"/>
            <a:ext cx="12393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9"/>
          </p:nvPr>
        </p:nvSpPr>
        <p:spPr>
          <a:xfrm>
            <a:off x="3941634" y="2820600"/>
            <a:ext cx="12393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body" idx="13"/>
          </p:nvPr>
        </p:nvSpPr>
        <p:spPr>
          <a:xfrm>
            <a:off x="5764484" y="2820600"/>
            <a:ext cx="12393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16"/>
          <p:cNvSpPr txBox="1">
            <a:spLocks noGrp="1"/>
          </p:cNvSpPr>
          <p:nvPr>
            <p:ph type="body" idx="14"/>
          </p:nvPr>
        </p:nvSpPr>
        <p:spPr>
          <a:xfrm>
            <a:off x="7587334" y="2820600"/>
            <a:ext cx="12393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highlights w/ dots">
  <p:cSld name="CUSTOM_5_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subTitle" idx="1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2"/>
          </p:nvPr>
        </p:nvSpPr>
        <p:spPr>
          <a:xfrm>
            <a:off x="351700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3"/>
          </p:nvPr>
        </p:nvSpPr>
        <p:spPr>
          <a:xfrm>
            <a:off x="3315050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subTitle" idx="4"/>
          </p:nvPr>
        </p:nvSpPr>
        <p:spPr>
          <a:xfrm>
            <a:off x="6278400" y="2435600"/>
            <a:ext cx="1500900" cy="2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body" idx="5"/>
          </p:nvPr>
        </p:nvSpPr>
        <p:spPr>
          <a:xfrm>
            <a:off x="331505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1pPr>
            <a:lvl2pPr marL="914400" lvl="1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2pPr>
            <a:lvl3pPr marL="1371600" lvl="2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■"/>
              <a:defRPr sz="900"/>
            </a:lvl3pPr>
            <a:lvl4pPr marL="1828800" lvl="3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4pPr>
            <a:lvl5pPr marL="2286000" lvl="4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5pPr>
            <a:lvl6pPr marL="2743200" lvl="5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■"/>
              <a:defRPr sz="900"/>
            </a:lvl6pPr>
            <a:lvl7pPr marL="3200400" lvl="6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7pPr>
            <a:lvl8pPr marL="3657600" lvl="7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8pPr>
            <a:lvl9pPr marL="4114800" lvl="8" indent="-285750">
              <a:spcBef>
                <a:spcPts val="800"/>
              </a:spcBef>
              <a:spcAft>
                <a:spcPts val="800"/>
              </a:spcAft>
              <a:buSzPts val="900"/>
              <a:buFont typeface="Red Hat Display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338" name="Google Shape;338;p17"/>
          <p:cNvGrpSpPr/>
          <p:nvPr/>
        </p:nvGrpSpPr>
        <p:grpSpPr>
          <a:xfrm flipH="1">
            <a:off x="6903656" y="79823"/>
            <a:ext cx="2140834" cy="1767927"/>
            <a:chOff x="142083" y="79814"/>
            <a:chExt cx="1831025" cy="1512212"/>
          </a:xfrm>
        </p:grpSpPr>
        <p:sp>
          <p:nvSpPr>
            <p:cNvPr id="339" name="Google Shape;339;p17"/>
            <p:cNvSpPr/>
            <p:nvPr/>
          </p:nvSpPr>
          <p:spPr>
            <a:xfrm>
              <a:off x="142083" y="79814"/>
              <a:ext cx="256500" cy="2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87858" y="87214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839135" y="87214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1191033" y="105414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1537808" y="115439"/>
              <a:ext cx="1407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1908008" y="148714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164883" y="422639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06960" y="427888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54387" y="436714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202034" y="45038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1558407" y="470039"/>
              <a:ext cx="97800" cy="9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1924408" y="499814"/>
              <a:ext cx="32400" cy="3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529964" y="775614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185718" y="765448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873448" y="78404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1230921" y="80450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1577346" y="824201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551148" y="112214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201014" y="1115389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900639" y="114435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1258496" y="1160976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40458" y="1484026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83108" y="1486121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937805" y="1508513"/>
              <a:ext cx="43500" cy="43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</p:grpSp>
      <p:sp>
        <p:nvSpPr>
          <p:cNvPr id="363" name="Google Shape;363;p17"/>
          <p:cNvSpPr txBox="1">
            <a:spLocks noGrp="1"/>
          </p:cNvSpPr>
          <p:nvPr>
            <p:ph type="body" idx="6"/>
          </p:nvPr>
        </p:nvSpPr>
        <p:spPr>
          <a:xfrm>
            <a:off x="35170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17"/>
          <p:cNvSpPr txBox="1">
            <a:spLocks noGrp="1"/>
          </p:cNvSpPr>
          <p:nvPr>
            <p:ph type="body" idx="7"/>
          </p:nvPr>
        </p:nvSpPr>
        <p:spPr>
          <a:xfrm>
            <a:off x="627840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highlights">
  <p:cSld name="CUSTOM_5_2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7" name="Google Shape;367;p18"/>
          <p:cNvSpPr txBox="1">
            <a:spLocks noGrp="1"/>
          </p:cNvSpPr>
          <p:nvPr>
            <p:ph type="subTitle" idx="1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9" name="Google Shape;369;p18"/>
          <p:cNvSpPr txBox="1">
            <a:spLocks noGrp="1"/>
          </p:cNvSpPr>
          <p:nvPr>
            <p:ph type="subTitle" idx="2"/>
          </p:nvPr>
        </p:nvSpPr>
        <p:spPr>
          <a:xfrm>
            <a:off x="351700" y="2435600"/>
            <a:ext cx="2439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subTitle" idx="3"/>
          </p:nvPr>
        </p:nvSpPr>
        <p:spPr>
          <a:xfrm>
            <a:off x="3315050" y="2435600"/>
            <a:ext cx="2439900" cy="2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4"/>
          </p:nvPr>
        </p:nvSpPr>
        <p:spPr>
          <a:xfrm>
            <a:off x="6278400" y="2435600"/>
            <a:ext cx="2439900" cy="2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body" idx="5"/>
          </p:nvPr>
        </p:nvSpPr>
        <p:spPr>
          <a:xfrm>
            <a:off x="331505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1pPr>
            <a:lvl2pPr marL="914400" lvl="1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2pPr>
            <a:lvl3pPr marL="1371600" lvl="2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■"/>
              <a:defRPr sz="900"/>
            </a:lvl3pPr>
            <a:lvl4pPr marL="1828800" lvl="3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4pPr>
            <a:lvl5pPr marL="2286000" lvl="4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5pPr>
            <a:lvl6pPr marL="2743200" lvl="5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■"/>
              <a:defRPr sz="900"/>
            </a:lvl6pPr>
            <a:lvl7pPr marL="3200400" lvl="6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●"/>
              <a:defRPr sz="900"/>
            </a:lvl7pPr>
            <a:lvl8pPr marL="3657600" lvl="7" indent="-285750">
              <a:spcBef>
                <a:spcPts val="800"/>
              </a:spcBef>
              <a:spcAft>
                <a:spcPts val="0"/>
              </a:spcAft>
              <a:buSzPts val="900"/>
              <a:buFont typeface="Red Hat Display"/>
              <a:buChar char="○"/>
              <a:defRPr sz="900"/>
            </a:lvl8pPr>
            <a:lvl9pPr marL="4114800" lvl="8" indent="-285750">
              <a:spcBef>
                <a:spcPts val="800"/>
              </a:spcBef>
              <a:spcAft>
                <a:spcPts val="800"/>
              </a:spcAft>
              <a:buSzPts val="900"/>
              <a:buFont typeface="Red Hat Display"/>
              <a:buChar char="■"/>
              <a:defRPr sz="900"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body" idx="6"/>
          </p:nvPr>
        </p:nvSpPr>
        <p:spPr>
          <a:xfrm>
            <a:off x="35170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body" idx="7"/>
          </p:nvPr>
        </p:nvSpPr>
        <p:spPr>
          <a:xfrm>
            <a:off x="6278400" y="2882813"/>
            <a:ext cx="2439900" cy="11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ighlights">
  <p:cSld name="CUSTOM_5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/>
          <p:nvPr/>
        </p:nvSpPr>
        <p:spPr>
          <a:xfrm>
            <a:off x="225998" y="580123"/>
            <a:ext cx="253800" cy="2766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609600" y="724825"/>
            <a:ext cx="40158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78" name="Google Shape;378;p19"/>
          <p:cNvSpPr txBox="1">
            <a:spLocks noGrp="1"/>
          </p:cNvSpPr>
          <p:nvPr>
            <p:ph type="subTitle" idx="1"/>
          </p:nvPr>
        </p:nvSpPr>
        <p:spPr>
          <a:xfrm>
            <a:off x="609600" y="457200"/>
            <a:ext cx="4015800" cy="2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ed Hat Display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ed Hat Display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subTitle" idx="2"/>
          </p:nvPr>
        </p:nvSpPr>
        <p:spPr>
          <a:xfrm>
            <a:off x="637000" y="1820550"/>
            <a:ext cx="702300" cy="7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ed Hat Display SemiBold"/>
              <a:buNone/>
              <a:defRPr sz="22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subTitle" idx="3"/>
          </p:nvPr>
        </p:nvSpPr>
        <p:spPr>
          <a:xfrm>
            <a:off x="637000" y="3294325"/>
            <a:ext cx="702300" cy="7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ed Hat Display SemiBold"/>
              <a:buNone/>
              <a:defRPr sz="22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subTitle" idx="4"/>
          </p:nvPr>
        </p:nvSpPr>
        <p:spPr>
          <a:xfrm>
            <a:off x="5028175" y="1820550"/>
            <a:ext cx="702300" cy="77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Red Hat Display SemiBold"/>
              <a:buNone/>
              <a:defRPr sz="22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 txBox="1">
            <a:spLocks noGrp="1"/>
          </p:cNvSpPr>
          <p:nvPr>
            <p:ph type="subTitle" idx="5"/>
          </p:nvPr>
        </p:nvSpPr>
        <p:spPr>
          <a:xfrm>
            <a:off x="5028175" y="3294325"/>
            <a:ext cx="702300" cy="77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ed Hat Display SemiBold"/>
              <a:buNone/>
              <a:defRPr sz="22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subTitle" idx="6"/>
          </p:nvPr>
        </p:nvSpPr>
        <p:spPr>
          <a:xfrm>
            <a:off x="1546000" y="1807825"/>
            <a:ext cx="2477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subTitle" idx="7"/>
          </p:nvPr>
        </p:nvSpPr>
        <p:spPr>
          <a:xfrm>
            <a:off x="1546000" y="3288350"/>
            <a:ext cx="2477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subTitle" idx="8"/>
          </p:nvPr>
        </p:nvSpPr>
        <p:spPr>
          <a:xfrm>
            <a:off x="5937175" y="1807825"/>
            <a:ext cx="2477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subTitle" idx="9"/>
          </p:nvPr>
        </p:nvSpPr>
        <p:spPr>
          <a:xfrm>
            <a:off x="5937175" y="3288350"/>
            <a:ext cx="2477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/ Green">
  <p:cSld name="BLANK_1_1_1_1_1_1_2">
    <p:bg>
      <p:bgPr>
        <a:solidFill>
          <a:schemeClr val="accent5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21"/>
          <p:cNvCxnSpPr/>
          <p:nvPr/>
        </p:nvCxnSpPr>
        <p:spPr>
          <a:xfrm>
            <a:off x="3518300" y="712833"/>
            <a:ext cx="5617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21"/>
          <p:cNvCxnSpPr>
            <a:stCxn id="402" idx="1"/>
            <a:endCxn id="403" idx="3"/>
          </p:cNvCxnSpPr>
          <p:nvPr/>
        </p:nvCxnSpPr>
        <p:spPr>
          <a:xfrm>
            <a:off x="2641916" y="1598375"/>
            <a:ext cx="0" cy="1332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21"/>
          <p:cNvCxnSpPr/>
          <p:nvPr/>
        </p:nvCxnSpPr>
        <p:spPr>
          <a:xfrm rot="10800000">
            <a:off x="-19425" y="711675"/>
            <a:ext cx="936600" cy="936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21"/>
          <p:cNvCxnSpPr/>
          <p:nvPr/>
        </p:nvCxnSpPr>
        <p:spPr>
          <a:xfrm rot="10800000">
            <a:off x="1464900" y="-8025"/>
            <a:ext cx="958800" cy="958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21"/>
          <p:cNvSpPr/>
          <p:nvPr/>
        </p:nvSpPr>
        <p:spPr>
          <a:xfrm flipH="1">
            <a:off x="1761266" y="-614125"/>
            <a:ext cx="1761300" cy="2212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406" name="Google Shape;406;p21"/>
          <p:cNvCxnSpPr/>
          <p:nvPr/>
        </p:nvCxnSpPr>
        <p:spPr>
          <a:xfrm rot="10800000">
            <a:off x="709975" y="3201569"/>
            <a:ext cx="1758300" cy="1758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21"/>
          <p:cNvSpPr/>
          <p:nvPr/>
        </p:nvSpPr>
        <p:spPr>
          <a:xfrm>
            <a:off x="1761265" y="2930748"/>
            <a:ext cx="1761300" cy="2212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407" name="Google Shape;407;p21"/>
          <p:cNvCxnSpPr/>
          <p:nvPr/>
        </p:nvCxnSpPr>
        <p:spPr>
          <a:xfrm rot="10800000" flipH="1">
            <a:off x="-23900" y="3541825"/>
            <a:ext cx="1163100" cy="1163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21"/>
          <p:cNvSpPr/>
          <p:nvPr/>
        </p:nvSpPr>
        <p:spPr>
          <a:xfrm flipH="1">
            <a:off x="-34" y="1598375"/>
            <a:ext cx="1761300" cy="2212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1"/>
          </p:nvPr>
        </p:nvSpPr>
        <p:spPr>
          <a:xfrm>
            <a:off x="3948800" y="2677301"/>
            <a:ext cx="4941000" cy="1929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1"/>
          <p:cNvSpPr txBox="1">
            <a:spLocks noGrp="1"/>
          </p:cNvSpPr>
          <p:nvPr>
            <p:ph type="title"/>
          </p:nvPr>
        </p:nvSpPr>
        <p:spPr>
          <a:xfrm>
            <a:off x="3948800" y="1956950"/>
            <a:ext cx="49665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/ description">
  <p:cSld name="BLANK_1_1_1_1_1_1_1_1_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"/>
          <p:cNvSpPr txBox="1">
            <a:spLocks noGrp="1"/>
          </p:cNvSpPr>
          <p:nvPr>
            <p:ph type="subTitle" idx="1"/>
          </p:nvPr>
        </p:nvSpPr>
        <p:spPr>
          <a:xfrm>
            <a:off x="4782025" y="1731500"/>
            <a:ext cx="19269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xfrm>
            <a:off x="1392601" y="836575"/>
            <a:ext cx="32052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22"/>
          <p:cNvSpPr/>
          <p:nvPr/>
        </p:nvSpPr>
        <p:spPr>
          <a:xfrm>
            <a:off x="1" y="1262825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1" y="2556277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1" y="3849830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0" y="0"/>
            <a:ext cx="1187700" cy="12627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8" name="Google Shape;418;p22"/>
          <p:cNvSpPr txBox="1">
            <a:spLocks noGrp="1"/>
          </p:cNvSpPr>
          <p:nvPr>
            <p:ph type="subTitle" idx="2"/>
          </p:nvPr>
        </p:nvSpPr>
        <p:spPr>
          <a:xfrm>
            <a:off x="4944882" y="1875150"/>
            <a:ext cx="15849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subTitle" idx="3"/>
          </p:nvPr>
        </p:nvSpPr>
        <p:spPr>
          <a:xfrm>
            <a:off x="4782025" y="2682477"/>
            <a:ext cx="1926900" cy="3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4"/>
          </p:nvPr>
        </p:nvSpPr>
        <p:spPr>
          <a:xfrm>
            <a:off x="4944882" y="2826125"/>
            <a:ext cx="15849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subTitle" idx="5"/>
          </p:nvPr>
        </p:nvSpPr>
        <p:spPr>
          <a:xfrm>
            <a:off x="4782025" y="3628000"/>
            <a:ext cx="19269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6"/>
          </p:nvPr>
        </p:nvSpPr>
        <p:spPr>
          <a:xfrm>
            <a:off x="4944882" y="3771650"/>
            <a:ext cx="15849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7"/>
          </p:nvPr>
        </p:nvSpPr>
        <p:spPr>
          <a:xfrm>
            <a:off x="7123375" y="1731500"/>
            <a:ext cx="17478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subTitle" idx="8"/>
          </p:nvPr>
        </p:nvSpPr>
        <p:spPr>
          <a:xfrm>
            <a:off x="7278029" y="1875150"/>
            <a:ext cx="16374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9"/>
          </p:nvPr>
        </p:nvSpPr>
        <p:spPr>
          <a:xfrm>
            <a:off x="7123375" y="2682477"/>
            <a:ext cx="17478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subTitle" idx="13"/>
          </p:nvPr>
        </p:nvSpPr>
        <p:spPr>
          <a:xfrm>
            <a:off x="7278029" y="2826127"/>
            <a:ext cx="16374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14"/>
          </p:nvPr>
        </p:nvSpPr>
        <p:spPr>
          <a:xfrm>
            <a:off x="7123375" y="3628000"/>
            <a:ext cx="17478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subTitle" idx="15"/>
          </p:nvPr>
        </p:nvSpPr>
        <p:spPr>
          <a:xfrm>
            <a:off x="7278029" y="3771650"/>
            <a:ext cx="1637400" cy="30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_1_1_1_1_1_1_1_1_1_1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>
            <a:spLocks noGrp="1"/>
          </p:cNvSpPr>
          <p:nvPr>
            <p:ph type="subTitle" idx="1"/>
          </p:nvPr>
        </p:nvSpPr>
        <p:spPr>
          <a:xfrm>
            <a:off x="5711285" y="1731500"/>
            <a:ext cx="28467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1392601" y="836575"/>
            <a:ext cx="32052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" y="1262825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33" name="Google Shape;433;p23"/>
          <p:cNvSpPr/>
          <p:nvPr/>
        </p:nvSpPr>
        <p:spPr>
          <a:xfrm>
            <a:off x="1" y="2556277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34" name="Google Shape;434;p23"/>
          <p:cNvSpPr/>
          <p:nvPr/>
        </p:nvSpPr>
        <p:spPr>
          <a:xfrm>
            <a:off x="1" y="3849830"/>
            <a:ext cx="1187700" cy="1293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35" name="Google Shape;435;p23"/>
          <p:cNvSpPr/>
          <p:nvPr/>
        </p:nvSpPr>
        <p:spPr>
          <a:xfrm>
            <a:off x="0" y="0"/>
            <a:ext cx="1187700" cy="12627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36" name="Google Shape;436;p23"/>
          <p:cNvSpPr txBox="1">
            <a:spLocks noGrp="1"/>
          </p:cNvSpPr>
          <p:nvPr>
            <p:ph type="subTitle" idx="2"/>
          </p:nvPr>
        </p:nvSpPr>
        <p:spPr>
          <a:xfrm>
            <a:off x="5711285" y="2250475"/>
            <a:ext cx="28467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3"/>
          <p:cNvSpPr txBox="1">
            <a:spLocks noGrp="1"/>
          </p:cNvSpPr>
          <p:nvPr>
            <p:ph type="subTitle" idx="3"/>
          </p:nvPr>
        </p:nvSpPr>
        <p:spPr>
          <a:xfrm>
            <a:off x="5711285" y="2769450"/>
            <a:ext cx="2846700" cy="3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3"/>
          <p:cNvSpPr txBox="1">
            <a:spLocks noGrp="1"/>
          </p:cNvSpPr>
          <p:nvPr>
            <p:ph type="subTitle" idx="4"/>
          </p:nvPr>
        </p:nvSpPr>
        <p:spPr>
          <a:xfrm>
            <a:off x="5711285" y="3288425"/>
            <a:ext cx="28467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subTitle" idx="5"/>
          </p:nvPr>
        </p:nvSpPr>
        <p:spPr>
          <a:xfrm>
            <a:off x="5711285" y="3807400"/>
            <a:ext cx="28467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3"/>
          <p:cNvSpPr txBox="1">
            <a:spLocks noGrp="1"/>
          </p:cNvSpPr>
          <p:nvPr>
            <p:ph type="subTitle" idx="6"/>
          </p:nvPr>
        </p:nvSpPr>
        <p:spPr>
          <a:xfrm>
            <a:off x="5711285" y="4326375"/>
            <a:ext cx="2846700" cy="301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3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810500" y="0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810500" y="2040871"/>
            <a:ext cx="6099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3" y="3061484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810500" y="1020429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-1" y="0"/>
            <a:ext cx="8124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10505" y="3061475"/>
            <a:ext cx="609900" cy="1042800"/>
          </a:xfrm>
          <a:prstGeom prst="snip2DiagRect">
            <a:avLst>
              <a:gd name="adj1" fmla="val 0"/>
              <a:gd name="adj2" fmla="val 3967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-1" y="2040871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-1" y="1020418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" y="4100578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10502" y="4100581"/>
            <a:ext cx="6099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420399" y="0"/>
            <a:ext cx="4320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420399" y="2040871"/>
            <a:ext cx="432000" cy="1020600"/>
          </a:xfrm>
          <a:prstGeom prst="snip2DiagRect">
            <a:avLst>
              <a:gd name="adj1" fmla="val 0"/>
              <a:gd name="adj2" fmla="val 3967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420399" y="1020429"/>
            <a:ext cx="4320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1420401" y="3061475"/>
            <a:ext cx="4320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1420400" y="4100581"/>
            <a:ext cx="4320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154650" y="467500"/>
            <a:ext cx="57609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3154650" y="1107294"/>
            <a:ext cx="57609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>
            <a:spLocks noGrp="1"/>
          </p:cNvSpPr>
          <p:nvPr>
            <p:ph type="pic" idx="2"/>
          </p:nvPr>
        </p:nvSpPr>
        <p:spPr>
          <a:xfrm>
            <a:off x="3154650" y="3875225"/>
            <a:ext cx="618600" cy="808500"/>
          </a:xfrm>
          <a:prstGeom prst="snip2DiagRect">
            <a:avLst>
              <a:gd name="adj1" fmla="val 0"/>
              <a:gd name="adj2" fmla="val 34473"/>
            </a:avLst>
          </a:prstGeom>
          <a:noFill/>
          <a:ln>
            <a:noFill/>
          </a:ln>
        </p:spPr>
      </p:sp>
      <p:sp>
        <p:nvSpPr>
          <p:cNvPr id="46" name="Google Shape;46;p3"/>
          <p:cNvSpPr txBox="1">
            <a:spLocks noGrp="1"/>
          </p:cNvSpPr>
          <p:nvPr>
            <p:ph type="subTitle" idx="3"/>
          </p:nvPr>
        </p:nvSpPr>
        <p:spPr>
          <a:xfrm>
            <a:off x="3859150" y="4072916"/>
            <a:ext cx="2621700" cy="17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ed Hat Display"/>
              <a:buNone/>
              <a:defRPr sz="9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4"/>
          </p:nvPr>
        </p:nvSpPr>
        <p:spPr>
          <a:xfrm>
            <a:off x="3859150" y="4321400"/>
            <a:ext cx="1061400" cy="1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5"/>
          </p:nvPr>
        </p:nvSpPr>
        <p:spPr>
          <a:xfrm>
            <a:off x="5055800" y="4321400"/>
            <a:ext cx="1061400" cy="1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6"/>
          </p:nvPr>
        </p:nvSpPr>
        <p:spPr>
          <a:xfrm>
            <a:off x="6252450" y="4321400"/>
            <a:ext cx="1061400" cy="1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">
  <p:cSld name="CUSTOM_6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/>
          <p:nvPr/>
        </p:nvSpPr>
        <p:spPr>
          <a:xfrm rot="5400000">
            <a:off x="446600" y="-454900"/>
            <a:ext cx="2712900" cy="3605700"/>
          </a:xfrm>
          <a:prstGeom prst="snip1Rect">
            <a:avLst>
              <a:gd name="adj" fmla="val 398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43" name="Google Shape;443;p24"/>
          <p:cNvSpPr txBox="1">
            <a:spLocks noGrp="1"/>
          </p:cNvSpPr>
          <p:nvPr>
            <p:ph type="title"/>
          </p:nvPr>
        </p:nvSpPr>
        <p:spPr>
          <a:xfrm>
            <a:off x="228600" y="525200"/>
            <a:ext cx="31545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subTitle" idx="1"/>
          </p:nvPr>
        </p:nvSpPr>
        <p:spPr>
          <a:xfrm>
            <a:off x="228600" y="1185575"/>
            <a:ext cx="2806800" cy="9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4"/>
          <p:cNvSpPr txBox="1">
            <a:spLocks noGrp="1"/>
          </p:cNvSpPr>
          <p:nvPr>
            <p:ph type="subTitle" idx="2"/>
          </p:nvPr>
        </p:nvSpPr>
        <p:spPr>
          <a:xfrm>
            <a:off x="4784300" y="1597250"/>
            <a:ext cx="873600" cy="3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subTitle" idx="3"/>
          </p:nvPr>
        </p:nvSpPr>
        <p:spPr>
          <a:xfrm>
            <a:off x="6129000" y="1600050"/>
            <a:ext cx="1887300" cy="6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 SemiBold"/>
              <a:buNone/>
              <a:defRPr sz="1000">
                <a:solidFill>
                  <a:schemeClr val="dk2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4"/>
          </p:nvPr>
        </p:nvSpPr>
        <p:spPr>
          <a:xfrm>
            <a:off x="6129000" y="2669675"/>
            <a:ext cx="1887300" cy="6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5"/>
          </p:nvPr>
        </p:nvSpPr>
        <p:spPr>
          <a:xfrm>
            <a:off x="6129000" y="3739250"/>
            <a:ext cx="1887300" cy="6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6"/>
          </p:nvPr>
        </p:nvSpPr>
        <p:spPr>
          <a:xfrm>
            <a:off x="4784300" y="2668250"/>
            <a:ext cx="873600" cy="3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7"/>
          </p:nvPr>
        </p:nvSpPr>
        <p:spPr>
          <a:xfrm>
            <a:off x="4784300" y="3739250"/>
            <a:ext cx="873600" cy="3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SemiBold"/>
              <a:buNone/>
              <a:defRPr sz="1000"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9" name="Google Shape;459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7" name="Google Shape;467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8" name="Google Shape;468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3" name="Google Shape;473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BLANK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7291578" y="4100578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8102077" y="4100581"/>
            <a:ext cx="6099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8677575" y="4100576"/>
            <a:ext cx="4665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206068" y="0"/>
            <a:ext cx="12411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6447262" y="0"/>
            <a:ext cx="8442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8102075" y="0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8102075" y="2040871"/>
            <a:ext cx="6099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291578" y="3061484"/>
            <a:ext cx="8124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5206074" y="1020431"/>
            <a:ext cx="12411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4028275" y="0"/>
            <a:ext cx="11778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4028281" y="1020428"/>
            <a:ext cx="11778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5206074" y="2040861"/>
            <a:ext cx="12411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8102075" y="1020429"/>
            <a:ext cx="6099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7291574" y="0"/>
            <a:ext cx="8124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8102080" y="3061475"/>
            <a:ext cx="609900" cy="1042800"/>
          </a:xfrm>
          <a:prstGeom prst="snip2DiagRect">
            <a:avLst>
              <a:gd name="adj1" fmla="val 0"/>
              <a:gd name="adj2" fmla="val 3967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7291574" y="2040871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7291574" y="1020418"/>
            <a:ext cx="8124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6447262" y="1020429"/>
            <a:ext cx="8442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6447262" y="2040858"/>
            <a:ext cx="8442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6447275" y="3061486"/>
            <a:ext cx="8442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8677575" y="0"/>
            <a:ext cx="466500" cy="1020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8677575" y="2040869"/>
            <a:ext cx="466500" cy="1020600"/>
          </a:xfrm>
          <a:prstGeom prst="snip2DiagRect">
            <a:avLst>
              <a:gd name="adj1" fmla="val 0"/>
              <a:gd name="adj2" fmla="val 396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8677575" y="1020428"/>
            <a:ext cx="466500" cy="1020600"/>
          </a:xfrm>
          <a:prstGeom prst="snip2DiagRect">
            <a:avLst>
              <a:gd name="adj1" fmla="val 0"/>
              <a:gd name="adj2" fmla="val 48289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8677577" y="3061472"/>
            <a:ext cx="466500" cy="10428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259050" y="3670842"/>
            <a:ext cx="57609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3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1" name="Google Shape;481;p3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3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3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9" name="Google Shape;489;p36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0" name="Google Shape;490;p36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1" name="Google Shape;491;p36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2" name="Google Shape;492;p36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95" name="Google Shape;495;p3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96" name="Google Shape;496;p3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97" name="Google Shape;497;p3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8" name="Google Shape;508;p3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3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1" name="Google Shape;51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3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6" name="Google Shape;516;p4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9" name="Google Shape;519;p4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4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1" name="Google Shape;52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4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4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4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4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4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4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4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4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4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4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4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BLANK_1"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4895291" y="1377627"/>
            <a:ext cx="4091726" cy="3670806"/>
            <a:chOff x="5223565" y="1672200"/>
            <a:chExt cx="3763198" cy="3376074"/>
          </a:xfrm>
        </p:grpSpPr>
        <p:sp>
          <p:nvSpPr>
            <p:cNvPr id="78" name="Google Shape;78;p5"/>
            <p:cNvSpPr/>
            <p:nvPr/>
          </p:nvSpPr>
          <p:spPr>
            <a:xfrm>
              <a:off x="8597363" y="4658874"/>
              <a:ext cx="389400" cy="38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221477" y="4674761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827856" y="4668751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7434256" y="4656732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061685" y="4674751"/>
              <a:ext cx="328500" cy="32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674992" y="4683725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302724" y="4703118"/>
              <a:ext cx="266100" cy="26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931636" y="4719313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574999" y="4754125"/>
              <a:ext cx="164100" cy="1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223565" y="4792075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233309" y="4405993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255991" y="4031074"/>
              <a:ext cx="32400" cy="3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577744" y="4359245"/>
              <a:ext cx="164100" cy="1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597859" y="3989773"/>
              <a:ext cx="128400" cy="12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617892" y="3617917"/>
              <a:ext cx="88200" cy="8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40242" y="3256822"/>
              <a:ext cx="43500" cy="43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947917" y="4337666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947917" y="3948966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71017" y="3583374"/>
              <a:ext cx="164100" cy="1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000412" y="3213736"/>
              <a:ext cx="120600" cy="12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028158" y="2848212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310165" y="4307974"/>
              <a:ext cx="266100" cy="26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317617" y="3928525"/>
              <a:ext cx="251100" cy="25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6338017" y="3557025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6353659" y="3174152"/>
              <a:ext cx="190800" cy="19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378718" y="2811048"/>
              <a:ext cx="140700" cy="14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742842" y="2786001"/>
              <a:ext cx="190800" cy="19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416508" y="2460862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767893" y="2423048"/>
              <a:ext cx="140700" cy="14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818658" y="2063849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725510" y="3161725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703814" y="3536492"/>
              <a:ext cx="266100" cy="26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693510" y="3918330"/>
              <a:ext cx="281700" cy="2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683243" y="4298575"/>
              <a:ext cx="302100" cy="30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061692" y="4285375"/>
              <a:ext cx="328500" cy="32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7070692" y="3905000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085092" y="3528700"/>
              <a:ext cx="281700" cy="2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103018" y="3150325"/>
              <a:ext cx="256500" cy="2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124313" y="2779308"/>
              <a:ext cx="220500" cy="22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146044" y="2409955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7186793" y="205217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976817" y="1672200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371192" y="1672200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764889" y="1672200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441492" y="4274600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452292" y="3896000"/>
              <a:ext cx="328500" cy="32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470292" y="3510175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484692" y="3137725"/>
              <a:ext cx="281700" cy="2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497293" y="2761300"/>
              <a:ext cx="256500" cy="2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515288" y="2386708"/>
              <a:ext cx="220500" cy="22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564468" y="2035826"/>
              <a:ext cx="140700" cy="14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828801" y="4272511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835067" y="3890650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850970" y="3509478"/>
              <a:ext cx="328500" cy="32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859967" y="3123325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886401" y="2761299"/>
              <a:ext cx="256500" cy="2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904067" y="2376550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7944867" y="2030125"/>
              <a:ext cx="152100" cy="15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330538" y="2030125"/>
              <a:ext cx="164100" cy="1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717639" y="2025398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298197" y="2383915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691644" y="2383915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273879" y="2760682"/>
              <a:ext cx="266100" cy="26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662489" y="2760682"/>
              <a:ext cx="266100" cy="26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248467" y="3123325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649389" y="3123325"/>
              <a:ext cx="310500" cy="3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228667" y="3498675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620488" y="3498675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225203" y="3890650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616393" y="3890650"/>
              <a:ext cx="350100" cy="35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217728" y="4274243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605974" y="4274243"/>
              <a:ext cx="364500" cy="3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>
            <a:off x="142078" y="79823"/>
            <a:ext cx="2140834" cy="1767927"/>
            <a:chOff x="142083" y="79814"/>
            <a:chExt cx="1831025" cy="1512212"/>
          </a:xfrm>
        </p:grpSpPr>
        <p:sp>
          <p:nvSpPr>
            <p:cNvPr id="151" name="Google Shape;151;p5"/>
            <p:cNvSpPr/>
            <p:nvPr/>
          </p:nvSpPr>
          <p:spPr>
            <a:xfrm>
              <a:off x="142083" y="79814"/>
              <a:ext cx="256500" cy="256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87858" y="87214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39135" y="87214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191033" y="105414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537808" y="115439"/>
              <a:ext cx="1407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908008" y="148714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4883" y="422639"/>
              <a:ext cx="233700" cy="233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06960" y="427888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854387" y="436714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202034" y="45038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558407" y="470039"/>
              <a:ext cx="97800" cy="9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924408" y="499814"/>
              <a:ext cx="32400" cy="3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29964" y="775614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85718" y="765448"/>
              <a:ext cx="210300" cy="21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73448" y="78404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230921" y="80450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77346" y="824201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551148" y="1122149"/>
              <a:ext cx="1521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01014" y="1115389"/>
              <a:ext cx="179700" cy="17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900639" y="114435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258496" y="1160976"/>
              <a:ext cx="65100" cy="6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240458" y="1484026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83108" y="1486121"/>
              <a:ext cx="88200" cy="8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37805" y="1508513"/>
              <a:ext cx="43500" cy="43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</p:grpSp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228600" y="2160392"/>
            <a:ext cx="5760900" cy="587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1"/>
          </p:nvPr>
        </p:nvSpPr>
        <p:spPr>
          <a:xfrm>
            <a:off x="228600" y="2800192"/>
            <a:ext cx="49167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 1">
  <p:cSld name="CUSTOM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228600" y="420017"/>
            <a:ext cx="6480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6"/>
          <p:cNvSpPr>
            <a:spLocks noGrp="1"/>
          </p:cNvSpPr>
          <p:nvPr>
            <p:ph type="pic" idx="2"/>
          </p:nvPr>
        </p:nvSpPr>
        <p:spPr>
          <a:xfrm>
            <a:off x="228425" y="1804150"/>
            <a:ext cx="1444500" cy="145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6"/>
          <p:cNvSpPr>
            <a:spLocks noGrp="1"/>
          </p:cNvSpPr>
          <p:nvPr>
            <p:ph type="pic" idx="3"/>
          </p:nvPr>
        </p:nvSpPr>
        <p:spPr>
          <a:xfrm>
            <a:off x="2036775" y="1804150"/>
            <a:ext cx="1444500" cy="145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6"/>
          <p:cNvSpPr>
            <a:spLocks noGrp="1"/>
          </p:cNvSpPr>
          <p:nvPr>
            <p:ph type="pic" idx="4"/>
          </p:nvPr>
        </p:nvSpPr>
        <p:spPr>
          <a:xfrm>
            <a:off x="3844088" y="1804150"/>
            <a:ext cx="1444500" cy="145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6"/>
          <p:cNvSpPr>
            <a:spLocks noGrp="1"/>
          </p:cNvSpPr>
          <p:nvPr>
            <p:ph type="pic" idx="5"/>
          </p:nvPr>
        </p:nvSpPr>
        <p:spPr>
          <a:xfrm>
            <a:off x="5655513" y="1804150"/>
            <a:ext cx="1444500" cy="145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6"/>
          <p:cNvSpPr>
            <a:spLocks noGrp="1"/>
          </p:cNvSpPr>
          <p:nvPr>
            <p:ph type="pic" idx="6"/>
          </p:nvPr>
        </p:nvSpPr>
        <p:spPr>
          <a:xfrm>
            <a:off x="7470863" y="1804150"/>
            <a:ext cx="1444500" cy="145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6"/>
          <p:cNvSpPr txBox="1">
            <a:spLocks noGrp="1"/>
          </p:cNvSpPr>
          <p:nvPr>
            <p:ph type="subTitle" idx="1"/>
          </p:nvPr>
        </p:nvSpPr>
        <p:spPr>
          <a:xfrm>
            <a:off x="326700" y="3482650"/>
            <a:ext cx="12054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"/>
              <a:buNone/>
              <a:defRPr sz="1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subTitle" idx="7"/>
          </p:nvPr>
        </p:nvSpPr>
        <p:spPr>
          <a:xfrm>
            <a:off x="326700" y="3803650"/>
            <a:ext cx="1272600" cy="233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subTitle" idx="8"/>
          </p:nvPr>
        </p:nvSpPr>
        <p:spPr>
          <a:xfrm>
            <a:off x="2131863" y="3482650"/>
            <a:ext cx="12054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subTitle" idx="9"/>
          </p:nvPr>
        </p:nvSpPr>
        <p:spPr>
          <a:xfrm>
            <a:off x="2131863" y="3803650"/>
            <a:ext cx="1272600" cy="233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subTitle" idx="13"/>
          </p:nvPr>
        </p:nvSpPr>
        <p:spPr>
          <a:xfrm>
            <a:off x="3945850" y="3482650"/>
            <a:ext cx="12054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"/>
              <a:buNone/>
              <a:defRPr sz="1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subTitle" idx="14"/>
          </p:nvPr>
        </p:nvSpPr>
        <p:spPr>
          <a:xfrm>
            <a:off x="3945850" y="3803650"/>
            <a:ext cx="1272600" cy="233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subTitle" idx="15"/>
          </p:nvPr>
        </p:nvSpPr>
        <p:spPr>
          <a:xfrm>
            <a:off x="5753462" y="3482650"/>
            <a:ext cx="12054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"/>
              <a:buNone/>
              <a:defRPr sz="1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subTitle" idx="16"/>
          </p:nvPr>
        </p:nvSpPr>
        <p:spPr>
          <a:xfrm>
            <a:off x="5753462" y="3803650"/>
            <a:ext cx="1272600" cy="233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subTitle" idx="17"/>
          </p:nvPr>
        </p:nvSpPr>
        <p:spPr>
          <a:xfrm>
            <a:off x="7569712" y="3482650"/>
            <a:ext cx="12054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ed Hat Display"/>
              <a:buNone/>
              <a:defRPr sz="1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subTitle" idx="18"/>
          </p:nvPr>
        </p:nvSpPr>
        <p:spPr>
          <a:xfrm>
            <a:off x="7569712" y="3803650"/>
            <a:ext cx="1272600" cy="233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Display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LANK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228600" y="420017"/>
            <a:ext cx="6480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locks">
  <p:cSld name="BLANK_1_1_1_1_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424600" y="1730976"/>
            <a:ext cx="2484300" cy="19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body" idx="2"/>
          </p:nvPr>
        </p:nvSpPr>
        <p:spPr>
          <a:xfrm>
            <a:off x="424600" y="1984850"/>
            <a:ext cx="2466300" cy="959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3"/>
          </p:nvPr>
        </p:nvSpPr>
        <p:spPr>
          <a:xfrm>
            <a:off x="3329688" y="1730976"/>
            <a:ext cx="2484300" cy="19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body" idx="4"/>
          </p:nvPr>
        </p:nvSpPr>
        <p:spPr>
          <a:xfrm>
            <a:off x="3329688" y="1984850"/>
            <a:ext cx="2466300" cy="959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5"/>
          </p:nvPr>
        </p:nvSpPr>
        <p:spPr>
          <a:xfrm>
            <a:off x="6237091" y="1730976"/>
            <a:ext cx="2484300" cy="19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body" idx="6"/>
          </p:nvPr>
        </p:nvSpPr>
        <p:spPr>
          <a:xfrm>
            <a:off x="6237091" y="1984850"/>
            <a:ext cx="2466300" cy="959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228600" y="420025"/>
            <a:ext cx="48177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30" name="Google Shape;230;p9"/>
          <p:cNvSpPr txBox="1">
            <a:spLocks noGrp="1"/>
          </p:cNvSpPr>
          <p:nvPr>
            <p:ph type="subTitle" idx="7"/>
          </p:nvPr>
        </p:nvSpPr>
        <p:spPr>
          <a:xfrm>
            <a:off x="424600" y="3474395"/>
            <a:ext cx="2484300" cy="19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8"/>
          </p:nvPr>
        </p:nvSpPr>
        <p:spPr>
          <a:xfrm>
            <a:off x="424600" y="3724325"/>
            <a:ext cx="3718800" cy="41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9"/>
          </p:nvPr>
        </p:nvSpPr>
        <p:spPr>
          <a:xfrm>
            <a:off x="4815675" y="3474395"/>
            <a:ext cx="2484300" cy="19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Display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3"/>
          </p:nvPr>
        </p:nvSpPr>
        <p:spPr>
          <a:xfrm>
            <a:off x="4815675" y="3724325"/>
            <a:ext cx="3718800" cy="41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ards">
  <p:cSld name="CUSTOM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1"/>
          <p:cNvPicPr preferRelativeResize="0"/>
          <p:nvPr/>
        </p:nvPicPr>
        <p:blipFill rotWithShape="1">
          <a:blip r:embed="rId2">
            <a:alphaModFix/>
          </a:blip>
          <a:srcRect t="6703" r="17931" b="7467"/>
          <a:stretch/>
        </p:blipFill>
        <p:spPr>
          <a:xfrm>
            <a:off x="5425450" y="0"/>
            <a:ext cx="3718549" cy="40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228600" y="420017"/>
            <a:ext cx="6480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/ 3 ideas">
  <p:cSld name="CUSTOM_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2"/>
          <p:cNvPicPr preferRelativeResize="0"/>
          <p:nvPr/>
        </p:nvPicPr>
        <p:blipFill rotWithShape="1">
          <a:blip r:embed="rId2">
            <a:alphaModFix/>
          </a:blip>
          <a:srcRect l="14900" t="15235" r="18070" b="15068"/>
          <a:stretch/>
        </p:blipFill>
        <p:spPr>
          <a:xfrm>
            <a:off x="2750850" y="1538351"/>
            <a:ext cx="1791900" cy="217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/>
          <p:nvPr/>
        </p:nvSpPr>
        <p:spPr>
          <a:xfrm rot="10800000">
            <a:off x="2020350" y="3151875"/>
            <a:ext cx="2509500" cy="1216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4" name="Google Shape;254;p12"/>
          <p:cNvSpPr txBox="1">
            <a:spLocks noGrp="1"/>
          </p:cNvSpPr>
          <p:nvPr>
            <p:ph type="title"/>
          </p:nvPr>
        </p:nvSpPr>
        <p:spPr>
          <a:xfrm>
            <a:off x="228600" y="420025"/>
            <a:ext cx="4296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2"/>
          <p:cNvSpPr>
            <a:spLocks noGrp="1"/>
          </p:cNvSpPr>
          <p:nvPr>
            <p:ph type="pic" idx="2"/>
          </p:nvPr>
        </p:nvSpPr>
        <p:spPr>
          <a:xfrm>
            <a:off x="228425" y="2450950"/>
            <a:ext cx="1791900" cy="19176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12"/>
          <p:cNvSpPr txBox="1">
            <a:spLocks noGrp="1"/>
          </p:cNvSpPr>
          <p:nvPr>
            <p:ph type="subTitle" idx="1"/>
          </p:nvPr>
        </p:nvSpPr>
        <p:spPr>
          <a:xfrm>
            <a:off x="2150204" y="3212736"/>
            <a:ext cx="16365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2"/>
          <p:cNvSpPr txBox="1">
            <a:spLocks noGrp="1"/>
          </p:cNvSpPr>
          <p:nvPr>
            <p:ph type="subTitle" idx="3"/>
          </p:nvPr>
        </p:nvSpPr>
        <p:spPr>
          <a:xfrm>
            <a:off x="2150200" y="3668125"/>
            <a:ext cx="22611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subTitle" idx="4"/>
          </p:nvPr>
        </p:nvSpPr>
        <p:spPr>
          <a:xfrm>
            <a:off x="6122828" y="399200"/>
            <a:ext cx="27927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subTitle" idx="5"/>
          </p:nvPr>
        </p:nvSpPr>
        <p:spPr>
          <a:xfrm>
            <a:off x="6122827" y="837400"/>
            <a:ext cx="2792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subTitle" idx="6"/>
          </p:nvPr>
        </p:nvSpPr>
        <p:spPr>
          <a:xfrm>
            <a:off x="6122828" y="1964891"/>
            <a:ext cx="27927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subTitle" idx="7"/>
          </p:nvPr>
        </p:nvSpPr>
        <p:spPr>
          <a:xfrm>
            <a:off x="6122827" y="2403091"/>
            <a:ext cx="2792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subTitle" idx="8"/>
          </p:nvPr>
        </p:nvSpPr>
        <p:spPr>
          <a:xfrm>
            <a:off x="6122828" y="3532866"/>
            <a:ext cx="2792700" cy="3015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subTitle" idx="9"/>
          </p:nvPr>
        </p:nvSpPr>
        <p:spPr>
          <a:xfrm>
            <a:off x="6122827" y="3971066"/>
            <a:ext cx="27927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8600" y="1895400"/>
            <a:ext cx="5760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●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○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■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●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○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■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●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"/>
              <a:buChar char="○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Red Hat Display"/>
              <a:buChar char="■"/>
              <a:defRPr sz="1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8850" y="312400"/>
            <a:ext cx="4469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Display"/>
              <a:buNone/>
              <a:defRPr sz="24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523800" y="1983025"/>
            <a:ext cx="40434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●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○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ed Hat Display"/>
              <a:buChar char="■"/>
              <a:defRPr sz="9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usormetalsolutions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 txBox="1">
            <a:spLocks noGrp="1"/>
          </p:cNvSpPr>
          <p:nvPr>
            <p:ph type="title"/>
          </p:nvPr>
        </p:nvSpPr>
        <p:spPr>
          <a:xfrm>
            <a:off x="274200" y="2153319"/>
            <a:ext cx="5760900" cy="2050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 dirty="0">
                <a:solidFill>
                  <a:srgbClr val="F3F3F3"/>
                </a:solidFill>
              </a:rPr>
              <a:t>     Catalogo de Celosias</a:t>
            </a:r>
            <a:endParaRPr sz="2700" i="1" dirty="0">
              <a:solidFill>
                <a:srgbClr val="F3F3F3"/>
              </a:solidFill>
            </a:endParaRPr>
          </a:p>
        </p:txBody>
      </p:sp>
      <p:pic>
        <p:nvPicPr>
          <p:cNvPr id="543" name="Google Shape;543;p43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00" y="678625"/>
            <a:ext cx="2804100" cy="287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B20842C0-AFF8-9764-00FB-B610CBE1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5894409B-B55A-8E6E-B187-8612958918F8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906B99-ECF0-B595-B0FD-2D7DCC740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18683F-E998-5A14-8DB8-4CCB37ECEC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72" t="22857" r="9244" b="9169"/>
          <a:stretch>
            <a:fillRect/>
          </a:stretch>
        </p:blipFill>
        <p:spPr>
          <a:xfrm>
            <a:off x="1975224" y="1097280"/>
            <a:ext cx="7057452" cy="32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7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55C32112-53AD-325D-8340-A0FDF645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E4E7DA65-5DD4-D293-B681-690C220386DA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E1E430-60F4-AD93-C3A0-788E1539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66A0E7-D4DD-AC9F-A879-1E4F942CA8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77" t="20251" r="9475" b="13747"/>
          <a:stretch>
            <a:fillRect/>
          </a:stretch>
        </p:blipFill>
        <p:spPr>
          <a:xfrm>
            <a:off x="1930830" y="1104965"/>
            <a:ext cx="7128646" cy="32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3718D567-54DC-3CF4-98A1-DD2B7886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5079D8D4-841B-7D18-4FD8-25FB490186D3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35FC0-4FFB-4989-C9E4-ACD87123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06AC03-80F5-6333-E9DA-26252642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71" t="19271" r="9413" b="14672"/>
          <a:stretch>
            <a:fillRect/>
          </a:stretch>
        </p:blipFill>
        <p:spPr>
          <a:xfrm>
            <a:off x="1930825" y="1104965"/>
            <a:ext cx="7128645" cy="32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D42B1158-EB9B-BBCC-6A7F-E9F68483D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08FA354E-D408-4FAA-07F9-CD1FEB0EEA62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C86429-48D8-1DC7-17A1-723A5D8E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D72297-0E8E-F62B-9066-E3897125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83" t="21390" r="9304" b="13266"/>
          <a:stretch>
            <a:fillRect/>
          </a:stretch>
        </p:blipFill>
        <p:spPr>
          <a:xfrm>
            <a:off x="1891064" y="1104965"/>
            <a:ext cx="7197274" cy="32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85DCDE9C-483C-83EF-8BFA-3BF74CC5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83A06036-AA08-CEC9-CB93-1A8948C12D7B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CF6763-32EE-C691-E207-8BA13B36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63EF7-F24B-7555-9278-C39F253C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52" t="23007" r="7396" b="10663"/>
          <a:stretch>
            <a:fillRect/>
          </a:stretch>
        </p:blipFill>
        <p:spPr>
          <a:xfrm>
            <a:off x="1906963" y="1104965"/>
            <a:ext cx="7197274" cy="32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3A1AFD59-2B44-0F22-26B1-1296D8ACE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1375417F-1C79-DA51-9FF5-D2B413F0E6C3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3CA761-0588-A3EE-0B43-EE3651C6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6901B5-ED72-D53C-83FE-FAA6E2E559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00" t="20251" r="7652" b="12966"/>
          <a:stretch>
            <a:fillRect/>
          </a:stretch>
        </p:blipFill>
        <p:spPr>
          <a:xfrm>
            <a:off x="1930820" y="1104965"/>
            <a:ext cx="7133670" cy="3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411A4DFB-BD8E-43BC-4214-53DE9D8B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1BF7097F-9650-0346-E88F-0A24DBD8D201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87D0F9-F7B4-143D-B63F-6FD1A561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25E5F0-8DE9-753F-7AA1-E40AE79FF4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84" t="26144" r="49244" b="8273"/>
          <a:stretch>
            <a:fillRect/>
          </a:stretch>
        </p:blipFill>
        <p:spPr>
          <a:xfrm>
            <a:off x="3728876" y="1104966"/>
            <a:ext cx="3587796" cy="3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A1FBE765-4917-7951-CEDC-474C4751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55A7B67-C5AB-E11A-BBBC-0238EB39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99" t="26144" r="50925" b="8124"/>
          <a:stretch>
            <a:fillRect/>
          </a:stretch>
        </p:blipFill>
        <p:spPr>
          <a:xfrm>
            <a:off x="5024075" y="166902"/>
            <a:ext cx="4012334" cy="47585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C07C2F-C9F3-6937-88A4-4C2053BF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89" y="169058"/>
            <a:ext cx="2449567" cy="25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32AEFFC-8D79-5E00-2A09-EC23D6D68B44}"/>
              </a:ext>
            </a:extLst>
          </p:cNvPr>
          <p:cNvSpPr txBox="1"/>
          <p:nvPr/>
        </p:nvSpPr>
        <p:spPr>
          <a:xfrm>
            <a:off x="2019399" y="2597205"/>
            <a:ext cx="2996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br>
              <a:rPr lang="es-ES" b="0" dirty="0">
                <a:effectLst/>
              </a:rPr>
            </a:br>
            <a:r>
              <a:rPr lang="es-ES" b="0" i="1" u="none" strike="noStrike" dirty="0">
                <a:solidFill>
                  <a:srgbClr val="F3F3F3"/>
                </a:solidFill>
                <a:effectLst/>
                <a:latin typeface="Red Hat Display" panose="020B0604020202020204" charset="0"/>
              </a:rPr>
              <a:t>Fusión exacta entre visión y metal.</a:t>
            </a:r>
            <a:endParaRPr lang="es-ES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FAFF3A-7D17-BAFF-6946-BA9D23E7BC3C}"/>
              </a:ext>
            </a:extLst>
          </p:cNvPr>
          <p:cNvSpPr txBox="1"/>
          <p:nvPr/>
        </p:nvSpPr>
        <p:spPr>
          <a:xfrm>
            <a:off x="2027084" y="3379694"/>
            <a:ext cx="299699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b="0" dirty="0">
                <a:effectLst/>
              </a:rPr>
            </a:br>
            <a:r>
              <a:rPr lang="en-US" sz="1200" u="sng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www.fusormetalsolutions.com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444 130 7795 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Av. Lázaro Cárdenas 125 - A, 78465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Maravillas, S.L.P. México</a:t>
            </a:r>
          </a:p>
          <a:p>
            <a:pPr rtl="0">
              <a:buNone/>
            </a:pPr>
            <a:r>
              <a:rPr lang="es-ES" sz="1400" b="0" i="1" u="none" strike="noStrike" dirty="0">
                <a:solidFill>
                  <a:srgbClr val="F3F3F3"/>
                </a:solidFill>
                <a:effectLst/>
                <a:latin typeface="Red Hat Display" panose="020B0604020202020204" charset="0"/>
              </a:rPr>
              <a:t>.</a:t>
            </a:r>
            <a:endParaRPr lang="es-ES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41311F06-D744-6D1D-6E4A-B9AF5B37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D808E712-631A-56B1-4A5F-DDB50E38C761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ño de Celosias</a:t>
            </a:r>
            <a:endParaRPr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516876-8269-2E9F-3C03-E7A538BB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FDD4C-51BA-7C64-D6CD-065288B9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74" t="27362" r="21740" b="8174"/>
          <a:stretch>
            <a:fillRect/>
          </a:stretch>
        </p:blipFill>
        <p:spPr>
          <a:xfrm>
            <a:off x="2186233" y="739470"/>
            <a:ext cx="6584053" cy="42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E9483F71-0B3B-5344-356F-0940E99B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7F59B6B2-3F79-A2DA-19FF-D829369340D8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F4EF4-B98B-F2A3-2573-C6E2675E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C5D24F-B6F9-4061-94A8-58062A9B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52" t="20467" r="7816" b="12903"/>
          <a:stretch>
            <a:fillRect/>
          </a:stretch>
        </p:blipFill>
        <p:spPr>
          <a:xfrm>
            <a:off x="1894366" y="1095941"/>
            <a:ext cx="7195849" cy="329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28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677BA098-587E-AAE8-DEA6-B630F915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333991C0-954F-299E-C494-D62EFB3919B6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94C598-15F4-FAC0-EB42-42B2622CF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BD30FF-BD5A-F484-F744-44C1C2D2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88" t="25397" r="8068" b="8422"/>
          <a:stretch>
            <a:fillRect/>
          </a:stretch>
        </p:blipFill>
        <p:spPr>
          <a:xfrm>
            <a:off x="1894366" y="1092770"/>
            <a:ext cx="7182125" cy="32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7F6E80-6A7C-9B1F-60A6-8AC36F02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35A00D-162D-93F0-A5C8-DFF8744A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48" t="22724" r="26434" b="9565"/>
          <a:stretch>
            <a:fillRect/>
          </a:stretch>
        </p:blipFill>
        <p:spPr>
          <a:xfrm>
            <a:off x="2737201" y="1095941"/>
            <a:ext cx="5463523" cy="32916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F78207BD-C69B-69C6-EBC3-F24C1365B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81AADEA6-B1E3-CCBA-76B8-4C4EB843770E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FBE321-5E8F-F8B4-7375-0E3120D9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70FDD3-3551-6216-6F9C-E8C39D5832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15" t="21307" r="28383" b="11410"/>
          <a:stretch>
            <a:fillRect/>
          </a:stretch>
        </p:blipFill>
        <p:spPr>
          <a:xfrm>
            <a:off x="2844777" y="1100721"/>
            <a:ext cx="5331034" cy="32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CC20E1E5-A050-30FA-AECB-39C64ADB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337CAA89-9B9C-5831-AFD6-E6819ED1EEE0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F601AF-F54D-5BA7-8834-F8F5C11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EAB039-22F9-963C-A6CB-C0AA9097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83" t="22666" r="9585" b="10370"/>
          <a:stretch>
            <a:fillRect/>
          </a:stretch>
        </p:blipFill>
        <p:spPr>
          <a:xfrm>
            <a:off x="1935480" y="1097280"/>
            <a:ext cx="7131125" cy="32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D9991812-55FC-665A-4249-B498E275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93795C48-5DEA-4A2A-0702-D79E07D602A3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2BEFAF-8248-6CB9-6885-8705D1B3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1974BF-55AB-76F1-1D68-EF852E132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87" t="21333" r="9244" b="11410"/>
          <a:stretch>
            <a:fillRect/>
          </a:stretch>
        </p:blipFill>
        <p:spPr>
          <a:xfrm>
            <a:off x="1935473" y="1097280"/>
            <a:ext cx="7131125" cy="32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E6C"/>
        </a:solidFill>
        <a:effectLst/>
      </p:bgPr>
    </p:bg>
    <p:spTree>
      <p:nvGrpSpPr>
        <p:cNvPr id="1" name="Shape 547">
          <a:extLst>
            <a:ext uri="{FF2B5EF4-FFF2-40B4-BE49-F238E27FC236}">
              <a16:creationId xmlns:a16="http://schemas.microsoft.com/office/drawing/2014/main" id="{AD7D6082-AFF1-4091-A34D-76574D9D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>
            <a:extLst>
              <a:ext uri="{FF2B5EF4-FFF2-40B4-BE49-F238E27FC236}">
                <a16:creationId xmlns:a16="http://schemas.microsoft.com/office/drawing/2014/main" id="{01DB3714-D2B2-67F6-9124-3365F0FD6B6D}"/>
              </a:ext>
            </a:extLst>
          </p:cNvPr>
          <p:cNvSpPr txBox="1"/>
          <p:nvPr/>
        </p:nvSpPr>
        <p:spPr>
          <a:xfrm>
            <a:off x="2713872" y="75432"/>
            <a:ext cx="383478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Diseño</a:t>
            </a:r>
            <a:r>
              <a:rPr lang="en-US" sz="25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de Celosias</a:t>
            </a:r>
            <a:endParaRPr lang="en-US" sz="3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844C3-AE57-FF47-2310-A694AE61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59" y="140675"/>
            <a:ext cx="1866901" cy="501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BD04DD-922B-B26B-A583-4E273BC5AC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95" t="21333" r="47913" b="11112"/>
          <a:stretch>
            <a:fillRect/>
          </a:stretch>
        </p:blipFill>
        <p:spPr>
          <a:xfrm>
            <a:off x="1911620" y="1097280"/>
            <a:ext cx="3744553" cy="3279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C688CF-F276-26B2-7151-782E101BF9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71" t="23394" r="50784" b="10007"/>
          <a:stretch>
            <a:fillRect/>
          </a:stretch>
        </p:blipFill>
        <p:spPr>
          <a:xfrm>
            <a:off x="5601661" y="1100184"/>
            <a:ext cx="3510528" cy="32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492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or Pitch Presentation">
  <a:themeElements>
    <a:clrScheme name="Simple Light">
      <a:dk1>
        <a:srgbClr val="1B1B1B"/>
      </a:dk1>
      <a:lt1>
        <a:srgbClr val="FFFFFF"/>
      </a:lt1>
      <a:dk2>
        <a:srgbClr val="85C086"/>
      </a:dk2>
      <a:lt2>
        <a:srgbClr val="D0E1BE"/>
      </a:lt2>
      <a:accent1>
        <a:srgbClr val="85C085"/>
      </a:accent1>
      <a:accent2>
        <a:srgbClr val="50A350"/>
      </a:accent2>
      <a:accent3>
        <a:srgbClr val="3E863C"/>
      </a:accent3>
      <a:accent4>
        <a:srgbClr val="1E691E"/>
      </a:accent4>
      <a:accent5>
        <a:srgbClr val="074907"/>
      </a:accent5>
      <a:accent6>
        <a:srgbClr val="666666"/>
      </a:accent6>
      <a:hlink>
        <a:srgbClr val="FF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</Words>
  <Application>Microsoft Office PowerPoint</Application>
  <PresentationFormat>Presentación en pantalla (16:9)</PresentationFormat>
  <Paragraphs>25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Red Hat Display Medium</vt:lpstr>
      <vt:lpstr>Red Hat Display SemiBold</vt:lpstr>
      <vt:lpstr>Red Hat Display</vt:lpstr>
      <vt:lpstr>Arial</vt:lpstr>
      <vt:lpstr>Investor Pitch Presentation</vt:lpstr>
      <vt:lpstr>      Catalogo de Celosias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Moises Hdez</dc:creator>
  <cp:lastModifiedBy>Moises Hernandez</cp:lastModifiedBy>
  <cp:revision>2</cp:revision>
  <dcterms:modified xsi:type="dcterms:W3CDTF">2025-07-22T22:02:07Z</dcterms:modified>
</cp:coreProperties>
</file>